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00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5096E-5C8E-6132-1144-7852A5B81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B3337C-25CB-934A-2FC3-11ABA410F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A4115-44C1-6FFF-D597-748B8A419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DFA6-BD83-4CC1-9756-02FE0FFC16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F293E-19DB-F263-692A-F5F2A383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1BE68-B866-882B-083A-F74D8C03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24B0-DA4C-41EE-BB18-055710E1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5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C9A2-0CF0-60F4-5FBF-E7101638A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893C1-D1C6-AD84-019C-056926A0E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01210-5421-29D1-2DED-953DFC24C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DFA6-BD83-4CC1-9756-02FE0FFC16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C7292-309A-4D4E-53CE-216DA82E7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D1D7F-1AED-9CC1-E862-2A742852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24B0-DA4C-41EE-BB18-055710E1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8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E64B9B-7695-E2E2-6EC1-646BB27A99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59D84-71FB-ED7E-FA9D-74FBCA4C4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1743C-C935-3D78-6D9C-19BF1DCC3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DFA6-BD83-4CC1-9756-02FE0FFC16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C118B-0DDD-9F31-E08D-C2034A34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07E7D-21DB-1F52-1D99-5151736FA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24B0-DA4C-41EE-BB18-055710E1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0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FCEB-012D-1C3D-7EA1-65652AED3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46D20-C49A-0FA6-ED41-A1A2164F6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4367F-946E-F8EB-EFD2-3A4C86A4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DFA6-BD83-4CC1-9756-02FE0FFC16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78C4B-855C-57C9-BB0B-05229613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1995A-391D-D93B-2DC5-F86E914E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24B0-DA4C-41EE-BB18-055710E1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7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530F-E285-3AEB-4D0C-C092B963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F72EE-5263-0AB4-2501-C2206BEFE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9EF71-1430-0BFD-7BFF-BF2D7F94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DFA6-BD83-4CC1-9756-02FE0FFC16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5E370-AB79-B860-6451-78CED4A6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AF76E-2429-1D8B-8DDB-2EF3709A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24B0-DA4C-41EE-BB18-055710E1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8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6A747-87CF-60D0-7C3E-2B24CAE9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BF5A4-A8CD-8629-9172-13FC62DFF0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23FE2-361C-9B52-7646-4C85AD2CA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CC3DC-92BB-B885-19DB-82878853C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DFA6-BD83-4CC1-9756-02FE0FFC16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85063-C8C5-9C1C-3056-C8163FFA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5A3A9-B52C-5F93-F45D-B14E09B7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24B0-DA4C-41EE-BB18-055710E1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6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D1DE-7062-3156-43C7-7286A752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EEBE5-A7B1-15D5-2D6C-EB7140F37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FB5CA-8465-732C-6B4B-1D31C1D60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695B0C-2997-C305-5E4F-27A6EB3E5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3E9F3-3123-F100-6A1B-CB13144BD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1273EB-C24A-1699-303B-60379AC40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DFA6-BD83-4CC1-9756-02FE0FFC16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831BC8-F985-0EB6-5409-F6D2A7A1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33C6C6-22FF-78CC-FAF7-EDB9A366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24B0-DA4C-41EE-BB18-055710E1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35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A5E4-B121-3929-99FF-414A7C33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3896B0-2B97-2646-32EF-6967C4B0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DFA6-BD83-4CC1-9756-02FE0FFC16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23237-45DD-8A4B-131B-7F11B433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5A424-49FA-C86A-33DD-E9564D3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24B0-DA4C-41EE-BB18-055710E1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1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01CE8C-B2AE-7850-C23D-DF619298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DFA6-BD83-4CC1-9756-02FE0FFC16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6AAAA-912C-00AD-C81C-840CC399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F1302-48CA-A36E-45D0-629ABEB5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24B0-DA4C-41EE-BB18-055710E1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1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1B1D-40AA-8AF7-C919-E311AEDA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46134-BA64-4A52-3C08-4E2A364BA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F4BD9-4334-B141-14AC-5350DF480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1F139-87E2-DD0A-9618-BAF3FA02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DFA6-BD83-4CC1-9756-02FE0FFC16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B4486-4E9C-49AA-5E24-02E1CA0F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D981B-AA89-DA6B-ACC1-0C299BEB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24B0-DA4C-41EE-BB18-055710E1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2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5B4D9-664B-6D76-0A78-A9DB09E0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902C3E-22AA-9491-76BA-97AF71419C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CD9AB-C0C8-F81D-7CA9-BC0C93188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C6814-9E67-D686-07CF-1641593F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DDFA6-BD83-4CC1-9756-02FE0FFC16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18CD7-C899-9B93-31F4-A4E6A1721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D32E1-ED8D-7F17-D587-1F3AD537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B24B0-DA4C-41EE-BB18-055710E1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7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F7766-FB09-37E5-9819-7AA135F0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B6A4A-E463-7B5A-56A0-BD6CE6FC0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9CB3E-A5D3-6410-7F37-3CCF1A4ED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DDFA6-BD83-4CC1-9756-02FE0FFC16C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3D0F-1214-728A-ACAC-A8514D3EF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7A93F-5054-578C-3C25-FE8F286D8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B24B0-DA4C-41EE-BB18-055710E17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44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4,-01-Title">
            <a:extLst>
              <a:ext uri="{FF2B5EF4-FFF2-40B4-BE49-F238E27FC236}">
                <a16:creationId xmlns:a16="http://schemas.microsoft.com/office/drawing/2014/main" id="{CD32E9EA-775F-48B8-557F-A290A7A55C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60733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6h,-Direct-and-Indirect-Reaping">
            <a:extLst>
              <a:ext uri="{FF2B5EF4-FFF2-40B4-BE49-F238E27FC236}">
                <a16:creationId xmlns:a16="http://schemas.microsoft.com/office/drawing/2014/main" id="{DBFB73C8-4ECA-7EE6-0B7D-C5B8E4F938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3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7b,-Law-of-Freedom-as-Karma">
            <a:extLst>
              <a:ext uri="{FF2B5EF4-FFF2-40B4-BE49-F238E27FC236}">
                <a16:creationId xmlns:a16="http://schemas.microsoft.com/office/drawing/2014/main" id="{DEF8DEB4-C3AB-72F2-DF76-FD64C864BE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2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7h,-Consequences,-Positive-Benefit">
            <a:extLst>
              <a:ext uri="{FF2B5EF4-FFF2-40B4-BE49-F238E27FC236}">
                <a16:creationId xmlns:a16="http://schemas.microsoft.com/office/drawing/2014/main" id="{E9C9EC7A-3996-69BF-25B1-D6CE68DB52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06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7h2,-Dispersing-Negative-Karma-to-All">
            <a:extLst>
              <a:ext uri="{FF2B5EF4-FFF2-40B4-BE49-F238E27FC236}">
                <a16:creationId xmlns:a16="http://schemas.microsoft.com/office/drawing/2014/main" id="{670240F5-BF04-10B2-2BBF-7ACD81DF99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31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8m2,-Free-Will-Causal-Agent-Karma">
            <a:extLst>
              <a:ext uri="{FF2B5EF4-FFF2-40B4-BE49-F238E27FC236}">
                <a16:creationId xmlns:a16="http://schemas.microsoft.com/office/drawing/2014/main" id="{D8268A62-7BD1-E344-C73F-5F58658AF0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72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8m3,-Free-Will-Karma">
            <a:extLst>
              <a:ext uri="{FF2B5EF4-FFF2-40B4-BE49-F238E27FC236}">
                <a16:creationId xmlns:a16="http://schemas.microsoft.com/office/drawing/2014/main" id="{E00421F1-A2DD-2F10-7A5E-0D6A17F4B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25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8m4,-Karma-Dark-Agenda">
            <a:extLst>
              <a:ext uri="{FF2B5EF4-FFF2-40B4-BE49-F238E27FC236}">
                <a16:creationId xmlns:a16="http://schemas.microsoft.com/office/drawing/2014/main" id="{63AD31F5-8DC2-FA06-6F8B-30D7CA8DF7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17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6a,-Conceptions-Related-to-Karma">
            <a:extLst>
              <a:ext uri="{FF2B5EF4-FFF2-40B4-BE49-F238E27FC236}">
                <a16:creationId xmlns:a16="http://schemas.microsoft.com/office/drawing/2014/main" id="{61048006-0FA8-DF53-8054-1E049A604A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36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6b,-Why-Did-This-Happen-to-Me">
            <a:extLst>
              <a:ext uri="{FF2B5EF4-FFF2-40B4-BE49-F238E27FC236}">
                <a16:creationId xmlns:a16="http://schemas.microsoft.com/office/drawing/2014/main" id="{DD8CCACC-5847-6B38-452A-50FC5C5538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8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6c,-Order-and-Chaos">
            <a:extLst>
              <a:ext uri="{FF2B5EF4-FFF2-40B4-BE49-F238E27FC236}">
                <a16:creationId xmlns:a16="http://schemas.microsoft.com/office/drawing/2014/main" id="{F1FFCAB5-56FD-960B-E6F7-AA94A80661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6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6d,-Questionable-Ideas-About-Karma">
            <a:extLst>
              <a:ext uri="{FF2B5EF4-FFF2-40B4-BE49-F238E27FC236}">
                <a16:creationId xmlns:a16="http://schemas.microsoft.com/office/drawing/2014/main" id="{57E9E0A4-999E-C464-0361-AF1BFFAA85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00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6f,-Karma-Etymology">
            <a:extLst>
              <a:ext uri="{FF2B5EF4-FFF2-40B4-BE49-F238E27FC236}">
                <a16:creationId xmlns:a16="http://schemas.microsoft.com/office/drawing/2014/main" id="{71C9A2F9-C2A3-8011-5AED-C180AAA2E0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14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6f2,-You-Reap-What-You-Sow,-Self-Other">
            <a:extLst>
              <a:ext uri="{FF2B5EF4-FFF2-40B4-BE49-F238E27FC236}">
                <a16:creationId xmlns:a16="http://schemas.microsoft.com/office/drawing/2014/main" id="{3FAFC745-50ED-909F-E8C1-213900FB2A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6g2,-Balance-by-Sending-Back-the-Negative">
            <a:extLst>
              <a:ext uri="{FF2B5EF4-FFF2-40B4-BE49-F238E27FC236}">
                <a16:creationId xmlns:a16="http://schemas.microsoft.com/office/drawing/2014/main" id="{8F09E4AE-447A-2270-C487-12C94F418E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02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F16g3,-Karma-as-Negative-Consequences">
            <a:extLst>
              <a:ext uri="{FF2B5EF4-FFF2-40B4-BE49-F238E27FC236}">
                <a16:creationId xmlns:a16="http://schemas.microsoft.com/office/drawing/2014/main" id="{F46BFD7E-B604-5F3C-6CBC-13C171CD04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42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KrNel</dc:creator>
  <cp:lastModifiedBy>KrNel</cp:lastModifiedBy>
  <cp:revision>1</cp:revision>
  <dcterms:created xsi:type="dcterms:W3CDTF">2025-04-03T00:07:43Z</dcterms:created>
  <dcterms:modified xsi:type="dcterms:W3CDTF">2025-04-03T00:08:28Z</dcterms:modified>
</cp:coreProperties>
</file>